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83" r:id="rId13"/>
    <p:sldId id="266" r:id="rId14"/>
    <p:sldId id="265" r:id="rId15"/>
    <p:sldId id="268" r:id="rId16"/>
    <p:sldId id="269" r:id="rId17"/>
    <p:sldId id="286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5" r:id="rId30"/>
    <p:sldId id="282" r:id="rId31"/>
    <p:sldId id="284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Başlık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6" name="Veri Yer Tutucus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şlık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7" name="İçerik Yer Tutucus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Veri Yer Tutucus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19" name="Altbilgi Yer Tutucusu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Metin Yer Tutucus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9" name="Veri Yer Tutucus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Başlık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4" name="İçerik Yer Tutucus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Slayt Numarası Yer Tutucus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şlık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25" name="Metin Yer Tutucus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8" name="İçerik Yer Tutucus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şlık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24" name="Altbilgi Yer Tutucusu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Başlık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Metin Yer Tutucus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İçerik Yer Tutucus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Veri Yer Tutucus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29" name="Altbilgi Yer Tutucusu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sim Yer Tutucus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Slayt Numarası Yer Tutucus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Başlık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Metin Yer Tutucus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1" name="Veri Yer Tutucus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9638A-75D6-4645-BF22-FF3719AB5399}" type="datetimeFigureOut">
              <a:rPr lang="tr-TR" smtClean="0"/>
              <a:t>1.03.2021</a:t>
            </a:fld>
            <a:endParaRPr lang="tr-TR"/>
          </a:p>
        </p:txBody>
      </p:sp>
      <p:sp>
        <p:nvSpPr>
          <p:cNvPr id="28" name="Altbilgi Yer Tutucusu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F23789-2A7A-4D8B-B0A7-81E88BB7E1C6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Başlık Yer Tutucu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51520" y="3356992"/>
            <a:ext cx="8458200" cy="3240360"/>
          </a:xfrm>
        </p:spPr>
        <p:txBody>
          <a:bodyPr>
            <a:normAutofit/>
          </a:bodyPr>
          <a:lstStyle/>
          <a:p>
            <a:pPr fontAlgn="t"/>
            <a:r>
              <a:rPr lang="tr-TR" b="1" dirty="0" smtClean="0">
                <a:solidFill>
                  <a:srgbClr val="FF0000"/>
                </a:solidFill>
              </a:rPr>
              <a:t>İLETİŞİM BİLGİLERİ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1800" b="1" cap="none" dirty="0" smtClean="0">
                <a:solidFill>
                  <a:srgbClr val="FF0000"/>
                </a:solidFill>
                <a:effectLst/>
              </a:rPr>
              <a:t>Adres</a:t>
            </a:r>
            <a:r>
              <a:rPr lang="tr-TR" sz="1800" cap="none" dirty="0" smtClean="0">
                <a:effectLst/>
              </a:rPr>
              <a:t> </a:t>
            </a:r>
            <a:r>
              <a:rPr lang="tr-TR" sz="1800" dirty="0" smtClean="0">
                <a:effectLst/>
              </a:rPr>
              <a:t>:</a:t>
            </a:r>
            <a:r>
              <a:rPr lang="tr-TR" sz="1800" cap="none" dirty="0" smtClean="0">
                <a:effectLst/>
              </a:rPr>
              <a:t>Kurtuluş Mah. 242. </a:t>
            </a:r>
            <a:r>
              <a:rPr lang="tr-TR" sz="1800" cap="none" dirty="0" err="1" smtClean="0">
                <a:effectLst/>
              </a:rPr>
              <a:t>Sk</a:t>
            </a:r>
            <a:r>
              <a:rPr lang="tr-TR" sz="1800" cap="none" dirty="0" smtClean="0">
                <a:effectLst/>
              </a:rPr>
              <a:t>. </a:t>
            </a:r>
            <a:r>
              <a:rPr lang="tr-TR" sz="1800" cap="none" dirty="0" err="1" smtClean="0">
                <a:effectLst/>
              </a:rPr>
              <a:t>Şht.Mustafa</a:t>
            </a:r>
            <a:r>
              <a:rPr lang="tr-TR" sz="1800" cap="none" dirty="0" smtClean="0">
                <a:effectLst/>
              </a:rPr>
              <a:t> Serin Anadolu İmam Hatip Lisesi Sitesi         </a:t>
            </a:r>
            <a:br>
              <a:rPr lang="tr-TR" sz="1800" cap="none" dirty="0" smtClean="0">
                <a:effectLst/>
              </a:rPr>
            </a:br>
            <a:r>
              <a:rPr lang="tr-TR" sz="1800" cap="none" dirty="0">
                <a:effectLst/>
              </a:rPr>
              <a:t> </a:t>
            </a:r>
            <a:r>
              <a:rPr lang="tr-TR" sz="1800" cap="none" dirty="0" smtClean="0">
                <a:effectLst/>
              </a:rPr>
              <a:t>           No: 9 Salihli / MANİSA</a:t>
            </a:r>
            <a:br>
              <a:rPr lang="tr-TR" sz="1800" cap="none" dirty="0" smtClean="0">
                <a:effectLst/>
              </a:rPr>
            </a:br>
            <a:r>
              <a:rPr lang="tr-TR" sz="1800" b="1" cap="none" dirty="0" smtClean="0">
                <a:solidFill>
                  <a:srgbClr val="FF0000"/>
                </a:solidFill>
                <a:effectLst/>
              </a:rPr>
              <a:t>Tel      </a:t>
            </a:r>
            <a:r>
              <a:rPr lang="tr-TR" sz="1800" cap="none" dirty="0" smtClean="0">
                <a:effectLst/>
              </a:rPr>
              <a:t>:</a:t>
            </a:r>
            <a:r>
              <a:rPr lang="tr-TR" sz="1800" dirty="0">
                <a:effectLst/>
              </a:rPr>
              <a:t>02367152324</a:t>
            </a:r>
            <a:r>
              <a:rPr lang="tr-TR" sz="1800" cap="none" dirty="0" smtClean="0">
                <a:effectLst/>
              </a:rPr>
              <a:t/>
            </a:r>
            <a:br>
              <a:rPr lang="tr-TR" sz="1800" cap="none" dirty="0" smtClean="0">
                <a:effectLst/>
              </a:rPr>
            </a:br>
            <a:r>
              <a:rPr lang="tr-TR" sz="1800" cap="none" dirty="0" smtClean="0">
                <a:effectLst/>
              </a:rPr>
              <a:t/>
            </a:r>
            <a:br>
              <a:rPr lang="tr-TR" sz="1800" cap="none" dirty="0" smtClean="0">
                <a:effectLst/>
              </a:rPr>
            </a:br>
            <a:r>
              <a:rPr lang="tr-TR" sz="1800" b="1" cap="none" dirty="0" smtClean="0">
                <a:solidFill>
                  <a:srgbClr val="FF0000"/>
                </a:solidFill>
                <a:effectLst/>
              </a:rPr>
              <a:t>Web Sayfası </a:t>
            </a:r>
            <a:r>
              <a:rPr lang="tr-TR" sz="1800" dirty="0" smtClean="0">
                <a:effectLst/>
              </a:rPr>
              <a:t>:</a:t>
            </a:r>
            <a:r>
              <a:rPr lang="tr-TR" sz="1800" cap="none" dirty="0">
                <a:effectLst/>
              </a:rPr>
              <a:t>http://</a:t>
            </a:r>
            <a:r>
              <a:rPr lang="tr-TR" sz="1800" cap="none" dirty="0" smtClean="0">
                <a:effectLst/>
              </a:rPr>
              <a:t>smserinaihl.meb.k12.tr</a:t>
            </a:r>
            <a:br>
              <a:rPr lang="tr-TR" sz="1800" cap="none" dirty="0" smtClean="0">
                <a:effectLst/>
              </a:rPr>
            </a:br>
            <a:r>
              <a:rPr lang="tr-TR" sz="1800" b="1" cap="none" dirty="0" smtClean="0">
                <a:solidFill>
                  <a:srgbClr val="FF0000"/>
                </a:solidFill>
                <a:effectLst/>
              </a:rPr>
              <a:t>e-posta</a:t>
            </a:r>
            <a:r>
              <a:rPr lang="tr-TR" sz="1800" cap="none" dirty="0" smtClean="0">
                <a:effectLst/>
              </a:rPr>
              <a:t>: 762212@meb.k12.gov.tr</a:t>
            </a:r>
            <a:r>
              <a:rPr lang="tr-TR" sz="1800" dirty="0">
                <a:effectLst/>
              </a:rPr>
              <a:t/>
            </a:r>
            <a:br>
              <a:rPr lang="tr-TR" sz="1800" dirty="0">
                <a:effectLst/>
              </a:rPr>
            </a:br>
            <a:r>
              <a:rPr lang="tr-TR" sz="1400" dirty="0">
                <a:effectLst/>
              </a:rPr>
              <a:t/>
            </a:r>
            <a:br>
              <a:rPr lang="tr-TR" sz="1400" dirty="0">
                <a:effectLst/>
              </a:rPr>
            </a:br>
            <a:r>
              <a:rPr lang="tr-TR" sz="1400" dirty="0" smtClean="0">
                <a:effectLst/>
              </a:rPr>
              <a:t>	</a:t>
            </a:r>
            <a:r>
              <a:rPr lang="tr-TR" sz="1400" dirty="0">
                <a:effectLst/>
              </a:rPr>
              <a:t/>
            </a:r>
            <a:br>
              <a:rPr lang="tr-TR" sz="1400" dirty="0">
                <a:effectLst/>
              </a:rPr>
            </a:br>
            <a:endParaRPr lang="tr-TR" sz="1400" dirty="0"/>
          </a:p>
        </p:txBody>
      </p:sp>
      <p:pic>
        <p:nvPicPr>
          <p:cNvPr id="1026" name="Picture 2" descr="C:\Users\yns\Desktop\Proje-etkinlik\ok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7512"/>
            <a:ext cx="8568952" cy="30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EĞİTİM FAALİYETLERİMİZ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r-TR" b="1" dirty="0">
                <a:solidFill>
                  <a:schemeClr val="tx1"/>
                </a:solidFill>
              </a:rPr>
              <a:t>Deneme sınavlarımız her şartta devam etmektedir.</a:t>
            </a:r>
          </a:p>
          <a:p>
            <a:pPr lvl="1"/>
            <a:r>
              <a:rPr lang="tr-TR" b="1" dirty="0" err="1" smtClean="0">
                <a:solidFill>
                  <a:schemeClr val="tx1"/>
                </a:solidFill>
              </a:rPr>
              <a:t>Pandemi</a:t>
            </a:r>
            <a:r>
              <a:rPr lang="tr-TR" b="1" dirty="0" smtClean="0">
                <a:solidFill>
                  <a:schemeClr val="tx1"/>
                </a:solidFill>
              </a:rPr>
              <a:t> döneminde bile okul veli buluşmalarını gerçekleştirdik.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7171" name="Picture 3" descr="C:\Users\yns\Desktop\Proje-etkinlik\k_27155933_IMG_1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00958"/>
            <a:ext cx="5883498" cy="33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24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EĞİTİM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259214"/>
          </a:xfrm>
        </p:spPr>
        <p:txBody>
          <a:bodyPr/>
          <a:lstStyle/>
          <a:p>
            <a:pPr marL="0" indent="-400050"/>
            <a:r>
              <a:rPr lang="tr-TR" b="1" dirty="0" smtClean="0">
                <a:solidFill>
                  <a:schemeClr val="tx1"/>
                </a:solidFill>
              </a:rPr>
              <a:t>Mesleki Eğitim </a:t>
            </a:r>
            <a:r>
              <a:rPr lang="tr-TR" b="1" dirty="0">
                <a:solidFill>
                  <a:schemeClr val="tx1"/>
                </a:solidFill>
              </a:rPr>
              <a:t>faaliyetleri kapsamında uygulama camiimizde öğrencilerimizin faaliyetleri devam etmektedir.</a:t>
            </a:r>
          </a:p>
          <a:p>
            <a:endParaRPr lang="tr-TR" dirty="0"/>
          </a:p>
        </p:txBody>
      </p:sp>
      <p:pic>
        <p:nvPicPr>
          <p:cNvPr id="3074" name="Picture 2" descr="C:\Users\yns\Desktop\Proje-etkinlik\k_13140700_WhatsApp_Image_2020-10-13_at_13.49.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5688632" cy="30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3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EĞİTİM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Ayrıca öğrencilerimizin boş zamanlarını değerlendirecek, eğlenceli vakit geçirecek, streslerini atacak, düşünüp tasarlayıp, yapacakları 1 adet atölyemiz mevcuttur.</a:t>
            </a:r>
            <a:endParaRPr lang="tr-T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6" y="3717032"/>
            <a:ext cx="7920880" cy="255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22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SOSYAL-</a:t>
            </a:r>
            <a:r>
              <a:rPr lang="tr-TR" b="1" dirty="0" err="1" smtClean="0">
                <a:solidFill>
                  <a:srgbClr val="FF0000"/>
                </a:solidFill>
              </a:rPr>
              <a:t>KÜLTÜrel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Kültürel Faaliyetlerimizden bazıları</a:t>
            </a:r>
          </a:p>
          <a:p>
            <a:r>
              <a:rPr lang="tr-TR" dirty="0" smtClean="0"/>
              <a:t>«SECCADEM BENİ ÖZLER» konferansımız,</a:t>
            </a:r>
          </a:p>
          <a:p>
            <a:endParaRPr lang="tr-TR" dirty="0"/>
          </a:p>
        </p:txBody>
      </p:sp>
      <p:pic>
        <p:nvPicPr>
          <p:cNvPr id="4098" name="Picture 2" descr="C:\Users\yns\Desktop\Proje-etkinlik\Konferans\Sec\MZFG3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5720071" cy="32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72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Hz. Yusuf’ un hayatı seminerimiz</a:t>
            </a:r>
            <a:endParaRPr lang="tr-TR" dirty="0"/>
          </a:p>
        </p:txBody>
      </p:sp>
      <p:pic>
        <p:nvPicPr>
          <p:cNvPr id="5122" name="Picture 2" descr="C:\Users\yns\Desktop\Proje-etkinlik\Konferans\Hz Yusuf\BDLQ4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992888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7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Doç.Dr</a:t>
            </a:r>
            <a:r>
              <a:rPr lang="tr-TR" dirty="0" smtClean="0"/>
              <a:t>. Ziya ŞEN’ in konuşmacı olarak katıldığı «İmam Hatipler» konulu konferansımız bazı kültürel çalışmalarımızdır.  </a:t>
            </a:r>
            <a:endParaRPr lang="tr-TR" dirty="0"/>
          </a:p>
        </p:txBody>
      </p:sp>
      <p:pic>
        <p:nvPicPr>
          <p:cNvPr id="6146" name="Picture 2" descr="C:\Users\yns\Desktop\Proje-etkinlik\Konferans\imam hatipliler\RSEB3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3"/>
            <a:ext cx="7560840" cy="34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0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Sık sık öğrencilerimize yönelik moral-motivasyon etkinlikleri düzenlemekteyiz.</a:t>
            </a:r>
            <a:endParaRPr lang="tr-TR" dirty="0"/>
          </a:p>
        </p:txBody>
      </p:sp>
      <p:pic>
        <p:nvPicPr>
          <p:cNvPr id="8194" name="Picture 2" descr="C:\Users\yns\Desktop\Proje-etkinlik\okul etkinlik hacer\TYJX4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6552728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0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Sık sık öğrencilerimize yönelik moral-motivasyon etkinlikleri düzenlemekteyiz.</a:t>
            </a:r>
            <a:endParaRPr lang="tr-TR" dirty="0"/>
          </a:p>
        </p:txBody>
      </p:sp>
      <p:pic>
        <p:nvPicPr>
          <p:cNvPr id="22530" name="Picture 2" descr="C:\Users\yns\Desktop\Proje-etkinlik\Türk büyüklerini anma haftası etkinlikleriş\DMRZ5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/>
          <a:stretch/>
        </p:blipFill>
        <p:spPr bwMode="auto">
          <a:xfrm>
            <a:off x="1043608" y="2660888"/>
            <a:ext cx="6768752" cy="358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10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Sık sık öğretmenlerimizle doğa gezileri yapmaktayız.</a:t>
            </a:r>
            <a:endParaRPr lang="tr-TR" dirty="0"/>
          </a:p>
        </p:txBody>
      </p:sp>
      <p:pic>
        <p:nvPicPr>
          <p:cNvPr id="6" name="Picture 2" descr="C:\Users\yns\Desktop\Proje-etkinlik\Kültürel etkinlikler\AWFO5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403533" cy="36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4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Doğaya saygı kapsamında çeşitli ağaç dikme etkinlikleri gerçekleştirdik.</a:t>
            </a:r>
          </a:p>
          <a:p>
            <a:endParaRPr lang="tr-TR" dirty="0"/>
          </a:p>
        </p:txBody>
      </p:sp>
      <p:pic>
        <p:nvPicPr>
          <p:cNvPr id="5" name="Picture 2" descr="C:\Users\yns\Desktop\Proje-etkinlik\Kültürel etkinlikler\AĞAÇ Dİkimi\Türkiye geneli\WYKH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664425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1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TARİHÇE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Okulumuz 2016 Hain girişimin ardından, 2016 2017 Eğitim Öğretim yılında, Barış Mahallesindeki hizmet binasında eğitim-öğretim hayatına başlamıştır. </a:t>
            </a:r>
          </a:p>
          <a:p>
            <a:r>
              <a:rPr lang="tr-TR" dirty="0" smtClean="0"/>
              <a:t>2019-2020 eğitim öğretim yılında ise şimdiki hizmet binası olan kurtuluş </a:t>
            </a:r>
            <a:r>
              <a:rPr lang="tr-TR" dirty="0" err="1" smtClean="0"/>
              <a:t>mah.</a:t>
            </a:r>
            <a:r>
              <a:rPr lang="tr-TR" dirty="0" smtClean="0"/>
              <a:t> 242</a:t>
            </a:r>
            <a:r>
              <a:rPr lang="tr-TR" dirty="0"/>
              <a:t>. </a:t>
            </a:r>
            <a:r>
              <a:rPr lang="tr-TR" dirty="0" err="1" smtClean="0"/>
              <a:t>sk.taki</a:t>
            </a:r>
            <a:r>
              <a:rPr lang="tr-TR" dirty="0" smtClean="0"/>
              <a:t> hizmet binasına taşınarak, eğitim öğretim hayatına devam etmektedir.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70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4525963"/>
          </a:xfrm>
        </p:spPr>
        <p:txBody>
          <a:bodyPr/>
          <a:lstStyle/>
          <a:p>
            <a:r>
              <a:rPr lang="tr-TR" dirty="0" smtClean="0"/>
              <a:t>Pansiyon Bahçemiz</a:t>
            </a:r>
            <a:endParaRPr lang="tr-TR" dirty="0"/>
          </a:p>
        </p:txBody>
      </p:sp>
      <p:pic>
        <p:nvPicPr>
          <p:cNvPr id="6" name="Picture 2" descr="C:\Users\yns\Desktop\Proje-etkinlik\Kültürel etkinlikler\AĞAÇ Dİkimi\Pansiyonda\PHOTO-2020-01-14-15-51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7945"/>
            <a:ext cx="7200800" cy="40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95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 Bahçemizde</a:t>
            </a:r>
          </a:p>
          <a:p>
            <a:endParaRPr lang="tr-TR" dirty="0"/>
          </a:p>
        </p:txBody>
      </p:sp>
      <p:pic>
        <p:nvPicPr>
          <p:cNvPr id="6" name="Picture 2" descr="C:\Users\yns\Desktop\Proje-etkinlik\Kültürel etkinlikler\AĞAÇ Dİkimi\Okulda\WhatsApp Image 2020-10-12 at 15.22.44 (3)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45544"/>
            <a:ext cx="6840760" cy="39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89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Doğa gezilerimizde, doğaya saygı diyerek çevre temizliği gerçekleştik.</a:t>
            </a:r>
            <a:endParaRPr lang="tr-TR" dirty="0"/>
          </a:p>
        </p:txBody>
      </p:sp>
      <p:pic>
        <p:nvPicPr>
          <p:cNvPr id="13314" name="Picture 2" descr="C:\Users\yns\Desktop\Proje-etkinlik\Çevre Temizliği Projeleri\Adala Kanyon\GLJY4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6741820" cy="37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40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Doğa gezilerimizde, doğaya saygı diyerek çevre temizliği gerçekleştik.</a:t>
            </a:r>
            <a:endParaRPr lang="tr-TR" dirty="0"/>
          </a:p>
        </p:txBody>
      </p:sp>
      <p:pic>
        <p:nvPicPr>
          <p:cNvPr id="14338" name="Picture 2" descr="C:\Users\yns\Desktop\Proje-etkinlik\Çevre Temizliği Projeleri\DFBQ6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698477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98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Öğretmenlerimizle sık sık dayanışma-kaynaşma etkinlikleri düzenlemekteyiz. </a:t>
            </a:r>
            <a:endParaRPr lang="tr-TR" dirty="0"/>
          </a:p>
        </p:txBody>
      </p:sp>
      <p:pic>
        <p:nvPicPr>
          <p:cNvPr id="15362" name="Picture 2" descr="C:\Users\yns\Desktop\Proje-etkinlik\Dayanışma Kahvaltı ve yemekleri\TLMJ0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502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87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Kahvaltı etkinliklerimizden</a:t>
            </a:r>
            <a:endParaRPr lang="tr-TR" dirty="0"/>
          </a:p>
        </p:txBody>
      </p:sp>
      <p:pic>
        <p:nvPicPr>
          <p:cNvPr id="16386" name="Picture 2" descr="C:\Users\yns\Desktop\Proje-etkinlik\Dayanışma Kahvaltı ve yemekleri\kahvaltı\IMG_6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/>
          <a:stretch/>
        </p:blipFill>
        <p:spPr bwMode="auto">
          <a:xfrm>
            <a:off x="1259632" y="2573301"/>
            <a:ext cx="6768752" cy="37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31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Serbest etkinliklerimizden</a:t>
            </a:r>
            <a:endParaRPr lang="tr-TR" dirty="0"/>
          </a:p>
        </p:txBody>
      </p:sp>
      <p:pic>
        <p:nvPicPr>
          <p:cNvPr id="17410" name="Picture 2" descr="C:\Users\yns\Desktop\Proje-etkinlik\Dayanışma Kahvaltı ve yemekleri\Çiğköfte Öğretmen\JRXN2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35135"/>
            <a:ext cx="7272808" cy="40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653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Öğrencilerimize aile sıcaklığını ortamı yaratmaya çalışıyoruz</a:t>
            </a:r>
            <a:endParaRPr lang="tr-TR" dirty="0"/>
          </a:p>
        </p:txBody>
      </p:sp>
      <p:pic>
        <p:nvPicPr>
          <p:cNvPr id="18434" name="Picture 2" descr="C:\Users\yns\Desktop\Proje-etkinlik\Dayanışma Kahvaltı ve yemekleri\Pansiyon Öğrenciler çiğköfte\PHOTO-2020-03-09-19-26-59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56084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8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SOSYAL-</a:t>
            </a:r>
            <a:r>
              <a:rPr lang="tr-TR" b="1" dirty="0" err="1">
                <a:solidFill>
                  <a:srgbClr val="FF0000"/>
                </a:solidFill>
              </a:rPr>
              <a:t>KÜLTÜrel</a:t>
            </a:r>
            <a:r>
              <a:rPr lang="tr-TR" b="1" dirty="0">
                <a:solidFill>
                  <a:srgbClr val="FF0000"/>
                </a:solidFill>
              </a:rPr>
              <a:t>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Kurs Öğrencilerimizle Etkinlikler</a:t>
            </a:r>
            <a:endParaRPr lang="tr-TR" dirty="0"/>
          </a:p>
        </p:txBody>
      </p:sp>
      <p:pic>
        <p:nvPicPr>
          <p:cNvPr id="19458" name="Picture 2" descr="C:\Users\yns\Desktop\Proje-etkinlik\Dayanışma Kahvaltı ve yemekleri\Çiğ köfte öğrenci\EYVP11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/>
          <a:stretch/>
        </p:blipFill>
        <p:spPr bwMode="auto">
          <a:xfrm>
            <a:off x="1116752" y="2204864"/>
            <a:ext cx="6984776" cy="44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326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Erasmus</a:t>
            </a:r>
            <a:r>
              <a:rPr lang="tr-TR" dirty="0" smtClean="0"/>
              <a:t> projesi kapsamında Bulgaristan, Romanya, </a:t>
            </a:r>
            <a:r>
              <a:rPr lang="tr-TR" dirty="0" err="1" smtClean="0"/>
              <a:t>Polanya</a:t>
            </a:r>
            <a:r>
              <a:rPr lang="tr-TR" dirty="0" smtClean="0"/>
              <a:t>, Portekiz ve İtalya ile birlikte çeşitli projelere katıldık.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4" b="34331"/>
          <a:stretch/>
        </p:blipFill>
        <p:spPr>
          <a:xfrm>
            <a:off x="1475656" y="3199232"/>
            <a:ext cx="59766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1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Mİsyonumuz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Öğrencilerimizin </a:t>
            </a:r>
            <a:r>
              <a:rPr lang="tr-TR" dirty="0"/>
              <a:t>çalışkan, milli ve manevi değerlere bağlı, ilkeli ,dürüst, etik değerler çerçevesinde mesleki açıdan topluma örnek olan, yardımsever, kendini ve toplumu geliştirmeyi hedefleyen lider özellikli bireyler olmasını sağlamaktır.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36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Erasmus</a:t>
            </a:r>
            <a:r>
              <a:rPr lang="tr-TR" dirty="0" smtClean="0"/>
              <a:t> projesi kapsamında Bulgaristan, Romanya, </a:t>
            </a:r>
            <a:r>
              <a:rPr lang="tr-TR" dirty="0" err="1" smtClean="0"/>
              <a:t>Polanya</a:t>
            </a:r>
            <a:r>
              <a:rPr lang="tr-TR" dirty="0" smtClean="0"/>
              <a:t>, Portekiz ve İtalya ile birlikte çeşitli projelere katıldık.</a:t>
            </a:r>
            <a:endParaRPr lang="tr-TR" dirty="0"/>
          </a:p>
        </p:txBody>
      </p:sp>
      <p:pic>
        <p:nvPicPr>
          <p:cNvPr id="21506" name="Picture 2" descr="C:\Users\yns\Desktop\Proje-etkinlik\Avrupa Birliği\Co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5886574" cy="32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79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Spora evet, şiddete hayır diyerek, «Tam isabet» adlı okçuluk projesi uyguladık.</a:t>
            </a:r>
            <a:endParaRPr lang="tr-T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32500"/>
          <a:stretch/>
        </p:blipFill>
        <p:spPr bwMode="auto">
          <a:xfrm>
            <a:off x="827584" y="2671168"/>
            <a:ext cx="748883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44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Spora evet, şiddete hayır diyerek, «Tam isabet» adlı okçuluk projesi uyguladık.</a:t>
            </a:r>
            <a:endParaRPr lang="tr-T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5" b="7641"/>
          <a:stretch/>
        </p:blipFill>
        <p:spPr bwMode="auto">
          <a:xfrm>
            <a:off x="1043608" y="2818030"/>
            <a:ext cx="6912768" cy="33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874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Spora evet, şiddete hayır diyerek, «Tam isabet» adlı okçuluk projesi uyguladık.</a:t>
            </a:r>
            <a:endParaRPr lang="tr-TR" dirty="0"/>
          </a:p>
        </p:txBody>
      </p:sp>
      <p:pic>
        <p:nvPicPr>
          <p:cNvPr id="25602" name="Picture 2" descr="Resi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5"/>
          <a:stretch/>
        </p:blipFill>
        <p:spPr bwMode="auto">
          <a:xfrm>
            <a:off x="1043608" y="2708920"/>
            <a:ext cx="7200800" cy="38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91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Gençlik ve Spor Bakanlığı destek projelerinden </a:t>
            </a:r>
          </a:p>
          <a:p>
            <a:r>
              <a:rPr lang="tr-TR" dirty="0" smtClean="0"/>
              <a:t>«Milli Birlik Mehteran Takımı» projemiz devam etmektedir.</a:t>
            </a:r>
            <a:endParaRPr lang="tr-TR" dirty="0"/>
          </a:p>
        </p:txBody>
      </p:sp>
      <p:pic>
        <p:nvPicPr>
          <p:cNvPr id="28674" name="Picture 2" descr="C:\Users\yns\Desktop\Proje-etkinlik\Milli Birlik Mehteran Projesi\207a8838-41b6-435c-91e9-03d02ec24d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6984776" cy="32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79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Gençlik ve Spor Bakanlığı destek projelerinden </a:t>
            </a:r>
          </a:p>
          <a:p>
            <a:r>
              <a:rPr lang="tr-TR" dirty="0"/>
              <a:t>«Milli Birlik Mehteran Takımı» projemiz devam etmektedir.</a:t>
            </a:r>
          </a:p>
        </p:txBody>
      </p:sp>
      <p:pic>
        <p:nvPicPr>
          <p:cNvPr id="29698" name="Picture 2" descr="C:\Users\yns\Desktop\Proje-etkinlik\Milli Birlik Mehteran Projesi\IMG_81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 bwMode="auto">
          <a:xfrm>
            <a:off x="971600" y="3429000"/>
            <a:ext cx="7200800" cy="3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39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"MATH IS OUR </a:t>
            </a:r>
            <a:r>
              <a:rPr lang="tr-TR" dirty="0" smtClean="0"/>
              <a:t>LIFE« adlı projemiz ile,   Matematiğin </a:t>
            </a:r>
            <a:r>
              <a:rPr lang="tr-TR" dirty="0"/>
              <a:t>sadece, sayılardan ibaret olmadığı, hayatın her köşesinde olduğu </a:t>
            </a:r>
            <a:r>
              <a:rPr lang="tr-TR" dirty="0" smtClean="0"/>
              <a:t>gösterilmeye çalışan e-</a:t>
            </a:r>
            <a:r>
              <a:rPr lang="tr-TR" dirty="0" err="1" smtClean="0"/>
              <a:t>twinning</a:t>
            </a:r>
            <a:r>
              <a:rPr lang="tr-TR" dirty="0" smtClean="0"/>
              <a:t> projemiz devam etmektedir.</a:t>
            </a:r>
            <a:endParaRPr lang="tr-T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3600400" cy="287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227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PROJELERİMİZ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"MATH IS </a:t>
            </a:r>
            <a:r>
              <a:rPr lang="tr-TR" dirty="0" smtClean="0"/>
              <a:t>OUR LIFE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43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SPORTİF ETKİNLİKLER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Okulumuz güreş takımımız her yıl madalyaları toplamaktadır.</a:t>
            </a:r>
            <a:endParaRPr lang="tr-TR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7632848" cy="390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588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SPORTİF ETKİNLİKLER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Okulumuz güreş takımımız her yıl madalyaları toplamaktadır.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162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vİzyonumuz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Tüm öğrencilerimizi akademik, sosyal, kültürel ve mesleki açılardan örnek bireyler </a:t>
            </a:r>
            <a:r>
              <a:rPr lang="tr-TR" dirty="0" smtClean="0"/>
              <a:t>olarak, </a:t>
            </a:r>
            <a:r>
              <a:rPr lang="tr-TR" dirty="0"/>
              <a:t>toplumsal örf, adet ve geleneklerimiz ışığında çağdaş değerleri harmanlayan, erdemli, adaletli bireyler yetiştiren, çalışanı mutlu, öğrencileri umutlu bir  eğitim kurumu olmak.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01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OKULUMUZ HAKKINDA BİLGİLER</a:t>
            </a:r>
            <a:br>
              <a:rPr lang="tr-TR" b="1" dirty="0" smtClean="0">
                <a:solidFill>
                  <a:srgbClr val="FF0000"/>
                </a:solidFill>
              </a:rPr>
            </a:b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 Öğretmen :30</a:t>
            </a:r>
          </a:p>
          <a:p>
            <a:r>
              <a:rPr lang="tr-TR" dirty="0"/>
              <a:t> Öğrenci :210</a:t>
            </a:r>
          </a:p>
          <a:p>
            <a:r>
              <a:rPr lang="tr-TR" dirty="0"/>
              <a:t> Derslik :25</a:t>
            </a:r>
          </a:p>
          <a:p>
            <a:r>
              <a:rPr lang="tr-TR" dirty="0"/>
              <a:t> Çok Amaçlı Salon :1</a:t>
            </a:r>
          </a:p>
          <a:p>
            <a:r>
              <a:rPr lang="tr-TR" dirty="0"/>
              <a:t> Spor Salonu :1</a:t>
            </a:r>
          </a:p>
          <a:p>
            <a:r>
              <a:rPr lang="tr-TR" dirty="0"/>
              <a:t> Kütüphane :1</a:t>
            </a:r>
          </a:p>
          <a:p>
            <a:r>
              <a:rPr lang="tr-TR" dirty="0"/>
              <a:t> Yemekhane :1</a:t>
            </a:r>
          </a:p>
          <a:p>
            <a:r>
              <a:rPr lang="tr-TR" dirty="0"/>
              <a:t> </a:t>
            </a:r>
            <a:r>
              <a:rPr lang="tr-TR" dirty="0" smtClean="0"/>
              <a:t>Revir:1</a:t>
            </a:r>
          </a:p>
          <a:p>
            <a:r>
              <a:rPr lang="tr-TR" dirty="0" smtClean="0"/>
              <a:t> Pansiyon:1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5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OKULUMUZDA EĞİTİM-ÖĞRETİM VERİLEN ALANLAR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Okulumuzda; </a:t>
            </a:r>
          </a:p>
          <a:p>
            <a:r>
              <a:rPr lang="tr-TR" dirty="0" smtClean="0"/>
              <a:t>SAYISAL</a:t>
            </a:r>
          </a:p>
          <a:p>
            <a:r>
              <a:rPr lang="tr-TR" dirty="0" smtClean="0"/>
              <a:t>EŞİT AĞIRLIKLI ve</a:t>
            </a:r>
          </a:p>
          <a:p>
            <a:r>
              <a:rPr lang="tr-TR" dirty="0" smtClean="0"/>
              <a:t>SÖZEL </a:t>
            </a:r>
          </a:p>
          <a:p>
            <a:r>
              <a:rPr lang="tr-TR" dirty="0" smtClean="0"/>
              <a:t>bölümler diye ifade edilen alanlarda eğitim öğretim yapılmaktadır.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1396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r>
              <a:rPr lang="tr-TR" b="1" dirty="0" smtClean="0">
                <a:solidFill>
                  <a:srgbClr val="FF0000"/>
                </a:solidFill>
              </a:rPr>
              <a:t>FAALİYETLERİMİZ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Eğitim Faaliyetlerimiz</a:t>
            </a:r>
          </a:p>
          <a:p>
            <a:r>
              <a:rPr lang="tr-TR" dirty="0" smtClean="0"/>
              <a:t>Sosyal ve Kültürel Faaliyetlerimiz</a:t>
            </a:r>
          </a:p>
          <a:p>
            <a:r>
              <a:rPr lang="tr-TR" dirty="0" smtClean="0"/>
              <a:t>Proje faaliyetlerimiz</a:t>
            </a:r>
          </a:p>
          <a:p>
            <a:r>
              <a:rPr lang="tr-TR" dirty="0" smtClean="0"/>
              <a:t>Sportif faaliyetlerimiz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790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EĞİTİM FAALİYETLERİMİZ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yns\Desktop\Proje-etkinlik\11170330_IMG_16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6912768" cy="27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467544" y="4293096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Okul hizmet binamızda Anadolu İmam Hatip programları uygulanmakta olup, halen 3 adet 9. sınıf,  2 adet 10.sınıf, 2 adet 11 sınıf ve 3 adet 12 sınıf  olmak üzere toplan 10 şube ve 210 öğrenci ile eğitim öğretim faaliyetine devam etmektedir.</a:t>
            </a:r>
          </a:p>
          <a:p>
            <a:r>
              <a:rPr lang="tr-TR" sz="2000" dirty="0" smtClean="0"/>
              <a:t>Ayrıca 150 kapasiteli pansiyonumuzla okulumuz haricinde bölge okullarına da hizmet vermekteyiz.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6272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EĞİTİM FAALİYETLERİMİZ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235992"/>
            <a:ext cx="8686800" cy="5505375"/>
          </a:xfrm>
        </p:spPr>
        <p:txBody>
          <a:bodyPr>
            <a:normAutofit/>
          </a:bodyPr>
          <a:lstStyle/>
          <a:p>
            <a:pPr lvl="1"/>
            <a:r>
              <a:rPr lang="tr-TR" b="1" dirty="0" smtClean="0">
                <a:solidFill>
                  <a:schemeClr val="tx1"/>
                </a:solidFill>
              </a:rPr>
              <a:t>Orta Öğretim ve Din öğretimi Genel Müdürlü programlarının yanı sıra eğitim alanında çeşitli faaliyetler yürütmekteyiz.</a:t>
            </a:r>
          </a:p>
          <a:p>
            <a:pPr lvl="1"/>
            <a:r>
              <a:rPr lang="tr-TR" b="1" dirty="0" smtClean="0">
                <a:solidFill>
                  <a:schemeClr val="tx1"/>
                </a:solidFill>
              </a:rPr>
              <a:t>Destekleme ve yetiştirme kurslarımız,</a:t>
            </a:r>
          </a:p>
          <a:p>
            <a:pPr lvl="1"/>
            <a:r>
              <a:rPr lang="tr-TR" b="1" dirty="0" smtClean="0">
                <a:solidFill>
                  <a:schemeClr val="tx1"/>
                </a:solidFill>
              </a:rPr>
              <a:t>TYT ve AYT kurlarımız</a:t>
            </a:r>
          </a:p>
          <a:p>
            <a:pPr lvl="1"/>
            <a:endParaRPr lang="tr-TR" b="1" dirty="0">
              <a:solidFill>
                <a:schemeClr val="tx1"/>
              </a:solidFill>
            </a:endParaRPr>
          </a:p>
          <a:p>
            <a:pPr lvl="1"/>
            <a:endParaRPr lang="tr-TR" b="1" dirty="0" smtClean="0">
              <a:solidFill>
                <a:schemeClr val="tx1"/>
              </a:solidFill>
            </a:endParaRPr>
          </a:p>
          <a:p>
            <a:pPr lvl="1"/>
            <a:endParaRPr lang="tr-TR" b="1" dirty="0" smtClean="0">
              <a:solidFill>
                <a:srgbClr val="FF0000"/>
              </a:solidFill>
            </a:endParaRPr>
          </a:p>
          <a:p>
            <a:pPr lvl="1"/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4824536" cy="27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054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zinti">
  <a:themeElements>
    <a:clrScheme name="Gezint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ezint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765</TotalTime>
  <Words>623</Words>
  <Application>Microsoft Office PowerPoint</Application>
  <PresentationFormat>Ekran Gösterisi (4:3)</PresentationFormat>
  <Paragraphs>103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Gezinti</vt:lpstr>
      <vt:lpstr>İLETİŞİM BİLGİLERİ Adres :Kurtuluş Mah. 242. Sk. Şht.Mustafa Serin Anadolu İmam Hatip Lisesi Sitesi                      No: 9 Salihli / MANİSA Tel      :02367152324  Web Sayfası :http://smserinaihl.meb.k12.tr e-posta: 762212@meb.k12.gov.tr    </vt:lpstr>
      <vt:lpstr>TARİHÇE</vt:lpstr>
      <vt:lpstr>Mİsyonumuz </vt:lpstr>
      <vt:lpstr>vİzyonumuz</vt:lpstr>
      <vt:lpstr>OKULUMUZ HAKKINDA BİLGİLER </vt:lpstr>
      <vt:lpstr>OKULUMUZDA EĞİTİM-ÖĞRETİM VERİLEN ALANLAR</vt:lpstr>
      <vt:lpstr> FAALİYETLERİMİZ</vt:lpstr>
      <vt:lpstr>EĞİTİM FAALİYETLERİMİZ</vt:lpstr>
      <vt:lpstr>EĞİTİM FAALİYETLERİMİZ</vt:lpstr>
      <vt:lpstr>EĞİTİM FAALİYETLERİMİZ</vt:lpstr>
      <vt:lpstr>EĞİTİM FAALİYETLERİMİZ</vt:lpstr>
      <vt:lpstr>EĞİTİM FAALİYETLERİMİZ</vt:lpstr>
      <vt:lpstr>SOSYAL-KÜLTÜrel FAALİYETLERİMİZ</vt:lpstr>
      <vt:lpstr>SOSYAL-KÜLTÜrel FAALİYETLERİMİZ</vt:lpstr>
      <vt:lpstr>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SOSYAL-KÜLTÜrel FAALİYETLERİMİZ</vt:lpstr>
      <vt:lpstr>PROJELERİMİZ</vt:lpstr>
      <vt:lpstr>PROJELERİMİZ</vt:lpstr>
      <vt:lpstr>PROJELERİMİZ</vt:lpstr>
      <vt:lpstr>PROJELERİMİZ</vt:lpstr>
      <vt:lpstr>PROJELERİMİZ</vt:lpstr>
      <vt:lpstr>PROJELERİMİZ</vt:lpstr>
      <vt:lpstr>PROJELERİMİZ</vt:lpstr>
      <vt:lpstr>PROJELERİMİZ</vt:lpstr>
      <vt:lpstr>PROJELERİMİZ</vt:lpstr>
      <vt:lpstr>SPORTİF ETKİNLİKLER</vt:lpstr>
      <vt:lpstr>SPORTİF ETKİNLİKLER</vt:lpstr>
    </vt:vector>
  </TitlesOfParts>
  <Company>Silentall Unattended Installer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yns</dc:creator>
  <cp:lastModifiedBy>yns</cp:lastModifiedBy>
  <cp:revision>42</cp:revision>
  <dcterms:created xsi:type="dcterms:W3CDTF">2021-02-28T11:53:04Z</dcterms:created>
  <dcterms:modified xsi:type="dcterms:W3CDTF">2021-03-01T01:07:04Z</dcterms:modified>
</cp:coreProperties>
</file>